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54" r:id="rId30"/>
    <p:sldId id="352" r:id="rId31"/>
    <p:sldId id="355" r:id="rId32"/>
    <p:sldId id="357" r:id="rId33"/>
    <p:sldId id="358" r:id="rId34"/>
    <p:sldId id="359" r:id="rId35"/>
    <p:sldId id="371" r:id="rId36"/>
    <p:sldId id="372" r:id="rId37"/>
    <p:sldId id="360" r:id="rId38"/>
    <p:sldId id="373" r:id="rId39"/>
    <p:sldId id="374" r:id="rId40"/>
    <p:sldId id="375" r:id="rId41"/>
    <p:sldId id="370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95" r:id="rId50"/>
    <p:sldId id="396" r:id="rId51"/>
    <p:sldId id="34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32" autoAdjust="0"/>
    <p:restoredTop sz="95344" autoAdjust="0"/>
  </p:normalViewPr>
  <p:slideViewPr>
    <p:cSldViewPr snapToGrid="0">
      <p:cViewPr varScale="1">
        <p:scale>
          <a:sx n="65" d="100"/>
          <a:sy n="65" d="100"/>
        </p:scale>
        <p:origin x="240" y="16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1/30/26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1546981-266E-269F-A48F-A40E0B2355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96284041"/>
              </p:ext>
            </p:extLst>
          </p:nvPr>
        </p:nvGraphicFramePr>
        <p:xfrm>
          <a:off x="4688222" y="1992913"/>
          <a:ext cx="6464300" cy="16548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72951243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46500286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6782938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6261838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Performance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Revenue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Profit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Net cash flow (millions)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97445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2019 (current)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35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7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4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19582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45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9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317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2020 (revised projection)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55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 $                           5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noProof="0" dirty="0">
                          <a:effectLst/>
                        </a:rPr>
                        <a:t>-$                                  3 </a:t>
                      </a:r>
                      <a:endParaRPr lang="en-AU" sz="120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0260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27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28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Relevant Legislative and Organisational Requirements,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31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43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9F8-4340-9719-6404-5E4CAA3B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Feedback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405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A511-6EB0-2CD2-12E1-8C144747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Friend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D6D4-FBA3-71DC-0257-1ACF8EFA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0" y="2072639"/>
            <a:ext cx="9987899" cy="4173983"/>
          </a:xfrm>
        </p:spPr>
        <p:txBody>
          <a:bodyPr>
            <a:normAutofit/>
          </a:bodyPr>
          <a:lstStyle/>
          <a:p>
            <a:r>
              <a:rPr lang="en-AU" dirty="0"/>
              <a:t>It's a company that experienced significant growth during the COVID-19 pandemic. This allowed it to raise prices, increase profits, and expand.</a:t>
            </a:r>
          </a:p>
          <a:p>
            <a:endParaRPr lang="en-AU" dirty="0"/>
          </a:p>
          <a:p>
            <a:r>
              <a:rPr lang="en-AU" dirty="0"/>
              <a:t>The company's social policies may contribute to the problem.</a:t>
            </a:r>
          </a:p>
          <a:p>
            <a:endParaRPr lang="en-AU" dirty="0"/>
          </a:p>
          <a:p>
            <a:r>
              <a:rPr lang="en-AU" dirty="0"/>
              <a:t>The company is taking too long to resolve its manufacturing plant issue.</a:t>
            </a:r>
          </a:p>
          <a:p>
            <a:endParaRPr lang="en-AU" dirty="0"/>
          </a:p>
          <a:p>
            <a:r>
              <a:rPr lang="en-AU" dirty="0"/>
              <a:t>Those responsible for tablet supply may have anticipated that the company lacked the capacity to meet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50CA-FE0B-2377-DA0C-A6F7A25B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7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r>
              <a:rPr lang="en-AU" b="1" noProof="0" dirty="0"/>
              <a:t>Their core values are:</a:t>
            </a:r>
            <a:endParaRPr lang="en-AU" noProof="0" dirty="0"/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445</TotalTime>
  <Words>1535</Words>
  <Application>Microsoft Macintosh PowerPoint</Application>
  <PresentationFormat>Widescreen</PresentationFormat>
  <Paragraphs>290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solution features</vt:lpstr>
      <vt:lpstr>Objectives when pursuing solutions </vt:lpstr>
      <vt:lpstr>Advantages of solving the issue</vt:lpstr>
      <vt:lpstr>Risks involved in pursuing solutions</vt:lpstr>
      <vt:lpstr>Relevant Legislative and Organisational Requirements,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Feedback presentation</vt:lpstr>
      <vt:lpstr>Friend feedback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15</cp:revision>
  <dcterms:created xsi:type="dcterms:W3CDTF">2026-01-28T08:20:37Z</dcterms:created>
  <dcterms:modified xsi:type="dcterms:W3CDTF">2026-01-29T17:28:16Z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